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21945600" cy="3291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8"/>
    <a:srgbClr val="154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4" d="100"/>
          <a:sy n="34" d="100"/>
        </p:scale>
        <p:origin x="408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461" y="6949447"/>
            <a:ext cx="15890323" cy="15981989"/>
          </a:xfrm>
        </p:spPr>
        <p:txBody>
          <a:bodyPr anchor="b"/>
          <a:lstStyle>
            <a:lvl1pPr>
              <a:defRPr sz="172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461" y="22931424"/>
            <a:ext cx="15890323" cy="413481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4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6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464" y="13736325"/>
            <a:ext cx="15890321" cy="9195106"/>
          </a:xfrm>
        </p:spPr>
        <p:txBody>
          <a:bodyPr anchor="b"/>
          <a:lstStyle>
            <a:lvl1pPr algn="l">
              <a:defRPr sz="9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461" y="22931429"/>
            <a:ext cx="15890323" cy="4129920"/>
          </a:xfrm>
        </p:spPr>
        <p:txBody>
          <a:bodyPr anchor="t"/>
          <a:lstStyle>
            <a:lvl1pPr marL="0" indent="0" algn="l">
              <a:buNone/>
              <a:defRPr sz="48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84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6481" y="9890767"/>
            <a:ext cx="7915471" cy="20139662"/>
          </a:xfrm>
        </p:spPr>
        <p:txBody>
          <a:bodyPr>
            <a:normAutofit/>
          </a:bodyPr>
          <a:lstStyle>
            <a:lvl1pPr>
              <a:defRPr sz="4320"/>
            </a:lvl1pPr>
            <a:lvl2pPr>
              <a:defRPr sz="3840"/>
            </a:lvl2pPr>
            <a:lvl3pPr>
              <a:defRPr sz="336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0741" y="9869249"/>
            <a:ext cx="7915476" cy="20161176"/>
          </a:xfrm>
        </p:spPr>
        <p:txBody>
          <a:bodyPr>
            <a:normAutofit/>
          </a:bodyPr>
          <a:lstStyle>
            <a:lvl1pPr>
              <a:defRPr sz="4320"/>
            </a:lvl1pPr>
            <a:lvl2pPr>
              <a:defRPr sz="3840"/>
            </a:lvl2pPr>
            <a:lvl3pPr>
              <a:defRPr sz="336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9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480" y="9144000"/>
            <a:ext cx="7915469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6481" y="12070080"/>
            <a:ext cx="7915471" cy="17960342"/>
          </a:xfrm>
        </p:spPr>
        <p:txBody>
          <a:bodyPr>
            <a:normAutofit/>
          </a:bodyPr>
          <a:lstStyle>
            <a:lvl1pPr>
              <a:defRPr sz="4320"/>
            </a:lvl1pPr>
            <a:lvl2pPr>
              <a:defRPr sz="3840"/>
            </a:lvl2pPr>
            <a:lvl3pPr>
              <a:defRPr sz="336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80744" y="9144000"/>
            <a:ext cx="7915471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80744" y="12070080"/>
            <a:ext cx="7915471" cy="17960342"/>
          </a:xfrm>
        </p:spPr>
        <p:txBody>
          <a:bodyPr>
            <a:normAutofit/>
          </a:bodyPr>
          <a:lstStyle>
            <a:lvl1pPr>
              <a:defRPr sz="4320"/>
            </a:lvl1pPr>
            <a:lvl2pPr>
              <a:defRPr sz="3840"/>
            </a:lvl2pPr>
            <a:lvl3pPr>
              <a:defRPr sz="336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8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7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458" y="6949440"/>
            <a:ext cx="6123509" cy="6949440"/>
          </a:xfrm>
        </p:spPr>
        <p:txBody>
          <a:bodyPr anchor="b"/>
          <a:lstStyle>
            <a:lvl1pPr algn="l">
              <a:defRPr sz="576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4554" y="6949440"/>
            <a:ext cx="9355231" cy="21945600"/>
          </a:xfrm>
        </p:spPr>
        <p:txBody>
          <a:bodyPr anchor="ctr">
            <a:normAutofit/>
          </a:bodyPr>
          <a:lstStyle>
            <a:lvl1pPr>
              <a:defRPr sz="4800"/>
            </a:lvl1pPr>
            <a:lvl2pPr>
              <a:defRPr sz="4320"/>
            </a:lvl2pPr>
            <a:lvl3pPr>
              <a:defRPr sz="3840"/>
            </a:lvl3pPr>
            <a:lvl4pPr>
              <a:defRPr sz="3360"/>
            </a:lvl4pPr>
            <a:lvl5pPr>
              <a:defRPr sz="3360"/>
            </a:lvl5pPr>
            <a:lvl6pPr>
              <a:defRPr sz="3360"/>
            </a:lvl6pPr>
            <a:lvl7pPr>
              <a:defRPr sz="3360"/>
            </a:lvl7pPr>
            <a:lvl8pPr>
              <a:defRPr sz="3360"/>
            </a:lvl8pPr>
            <a:lvl9pPr>
              <a:defRPr sz="336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458" y="15020551"/>
            <a:ext cx="6123509" cy="13898875"/>
          </a:xfrm>
        </p:spPr>
        <p:txBody>
          <a:bodyPr/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68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7574" y="8900122"/>
            <a:ext cx="9169618" cy="7559078"/>
          </a:xfrm>
        </p:spPr>
        <p:txBody>
          <a:bodyPr anchor="b">
            <a:normAutofit/>
          </a:bodyPr>
          <a:lstStyle>
            <a:lvl1pPr algn="l">
              <a:defRPr sz="86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512442" y="5486400"/>
            <a:ext cx="5762220" cy="21945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840"/>
            </a:lvl1pPr>
            <a:lvl2pPr marL="1097280" indent="0">
              <a:buNone/>
              <a:defRPr sz="3840"/>
            </a:lvl2pPr>
            <a:lvl3pPr marL="2194560" indent="0">
              <a:buNone/>
              <a:defRPr sz="3840"/>
            </a:lvl3pPr>
            <a:lvl4pPr marL="3291840" indent="0">
              <a:buNone/>
              <a:defRPr sz="3840"/>
            </a:lvl4pPr>
            <a:lvl5pPr marL="4389120" indent="0">
              <a:buNone/>
              <a:defRPr sz="3840"/>
            </a:lvl5pPr>
            <a:lvl6pPr marL="5486400" indent="0">
              <a:buNone/>
              <a:defRPr sz="3840"/>
            </a:lvl6pPr>
            <a:lvl7pPr marL="6583680" indent="0">
              <a:buNone/>
              <a:defRPr sz="3840"/>
            </a:lvl7pPr>
            <a:lvl8pPr marL="7680960" indent="0">
              <a:buNone/>
              <a:defRPr sz="3840"/>
            </a:lvl8pPr>
            <a:lvl9pPr marL="8778240" indent="0">
              <a:buNone/>
              <a:defRPr sz="38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459" y="17556480"/>
            <a:ext cx="9155347" cy="6583680"/>
          </a:xfrm>
        </p:spPr>
        <p:txBody>
          <a:bodyPr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3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464" y="23042818"/>
            <a:ext cx="15890321" cy="2720342"/>
          </a:xfrm>
        </p:spPr>
        <p:txBody>
          <a:bodyPr anchor="b">
            <a:normAutofit/>
          </a:bodyPr>
          <a:lstStyle>
            <a:lvl1pPr algn="l">
              <a:defRPr sz="576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79461" y="3291840"/>
            <a:ext cx="15890323" cy="1747519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840"/>
            </a:lvl1pPr>
            <a:lvl2pPr marL="1097280" indent="0">
              <a:buNone/>
              <a:defRPr sz="3840"/>
            </a:lvl2pPr>
            <a:lvl3pPr marL="2194560" indent="0">
              <a:buNone/>
              <a:defRPr sz="3840"/>
            </a:lvl3pPr>
            <a:lvl4pPr marL="3291840" indent="0">
              <a:buNone/>
              <a:defRPr sz="3840"/>
            </a:lvl4pPr>
            <a:lvl5pPr marL="4389120" indent="0">
              <a:buNone/>
              <a:defRPr sz="3840"/>
            </a:lvl5pPr>
            <a:lvl6pPr marL="5486400" indent="0">
              <a:buNone/>
              <a:defRPr sz="3840"/>
            </a:lvl6pPr>
            <a:lvl7pPr marL="6583680" indent="0">
              <a:buNone/>
              <a:defRPr sz="3840"/>
            </a:lvl7pPr>
            <a:lvl8pPr marL="7680960" indent="0">
              <a:buNone/>
              <a:defRPr sz="3840"/>
            </a:lvl8pPr>
            <a:lvl9pPr marL="8778240" indent="0">
              <a:buNone/>
              <a:defRPr sz="38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463" y="25763160"/>
            <a:ext cx="15890318" cy="2369818"/>
          </a:xfrm>
        </p:spPr>
        <p:txBody>
          <a:bodyPr>
            <a:normAutofit/>
          </a:bodyPr>
          <a:lstStyle>
            <a:lvl1pPr marL="0" indent="0">
              <a:buNone/>
              <a:defRPr sz="288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2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461" y="6949440"/>
            <a:ext cx="15890323" cy="9509760"/>
          </a:xfrm>
        </p:spPr>
        <p:txBody>
          <a:bodyPr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461" y="17556480"/>
            <a:ext cx="15890323" cy="11338560"/>
          </a:xfrm>
        </p:spPr>
        <p:txBody>
          <a:bodyPr anchor="ctr">
            <a:normAutofit/>
          </a:bodyPr>
          <a:lstStyle>
            <a:lvl1pPr marL="0" indent="0">
              <a:buNone/>
              <a:defRPr sz="432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9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383" y="6949440"/>
            <a:ext cx="14402518" cy="11152195"/>
          </a:xfrm>
        </p:spPr>
        <p:txBody>
          <a:bodyPr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3475626" y="18101635"/>
            <a:ext cx="13106782" cy="164243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336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9461" y="20883154"/>
            <a:ext cx="15890323" cy="8046720"/>
          </a:xfrm>
        </p:spPr>
        <p:txBody>
          <a:bodyPr anchor="ctr">
            <a:normAutofit/>
          </a:bodyPr>
          <a:lstStyle>
            <a:lvl1pPr marL="0" indent="0">
              <a:buNone/>
              <a:defRPr sz="432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17354" y="4662014"/>
            <a:ext cx="1443818" cy="45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2928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99257" y="12546177"/>
            <a:ext cx="1443818" cy="45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2928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7132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459" y="14996165"/>
            <a:ext cx="15890326" cy="7935264"/>
          </a:xfrm>
        </p:spPr>
        <p:txBody>
          <a:bodyPr anchor="b"/>
          <a:lstStyle>
            <a:lvl1pPr algn="l">
              <a:defRPr sz="96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461" y="22931429"/>
            <a:ext cx="15890323" cy="4129920"/>
          </a:xfrm>
        </p:spPr>
        <p:txBody>
          <a:bodyPr anchor="t"/>
          <a:lstStyle>
            <a:lvl1pPr marL="0" indent="0" algn="l">
              <a:buNone/>
              <a:defRPr sz="48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55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00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9603" y="9509760"/>
            <a:ext cx="5305740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74740" y="12801600"/>
            <a:ext cx="5270602" cy="17228822"/>
          </a:xfrm>
        </p:spPr>
        <p:txBody>
          <a:bodyPr anchor="t"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2409" y="9509760"/>
            <a:ext cx="5286610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6973408" y="12801600"/>
            <a:ext cx="5305610" cy="17228822"/>
          </a:xfrm>
        </p:spPr>
        <p:txBody>
          <a:bodyPr anchor="t"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2827801" y="9509760"/>
            <a:ext cx="5279179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2827801" y="12801600"/>
            <a:ext cx="5279179" cy="17228822"/>
          </a:xfrm>
        </p:spPr>
        <p:txBody>
          <a:bodyPr anchor="t"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708802" y="10241280"/>
            <a:ext cx="0" cy="1901952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535272" y="10241280"/>
            <a:ext cx="0" cy="1904103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55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00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4740" y="20404555"/>
            <a:ext cx="5293469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74740" y="10607040"/>
            <a:ext cx="5293469" cy="73152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840"/>
            </a:lvl1pPr>
            <a:lvl2pPr marL="1097280" indent="0">
              <a:buNone/>
              <a:defRPr sz="3840"/>
            </a:lvl2pPr>
            <a:lvl3pPr marL="2194560" indent="0">
              <a:buNone/>
              <a:defRPr sz="3840"/>
            </a:lvl3pPr>
            <a:lvl4pPr marL="3291840" indent="0">
              <a:buNone/>
              <a:defRPr sz="3840"/>
            </a:lvl4pPr>
            <a:lvl5pPr marL="4389120" indent="0">
              <a:buNone/>
              <a:defRPr sz="3840"/>
            </a:lvl5pPr>
            <a:lvl6pPr marL="5486400" indent="0">
              <a:buNone/>
              <a:defRPr sz="3840"/>
            </a:lvl6pPr>
            <a:lvl7pPr marL="6583680" indent="0">
              <a:buNone/>
              <a:defRPr sz="3840"/>
            </a:lvl7pPr>
            <a:lvl8pPr marL="7680960" indent="0">
              <a:buNone/>
              <a:defRPr sz="3840"/>
            </a:lvl8pPr>
            <a:lvl9pPr marL="8778240" indent="0">
              <a:buNone/>
              <a:defRPr sz="38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74740" y="23170620"/>
            <a:ext cx="5293469" cy="3164107"/>
          </a:xfrm>
        </p:spPr>
        <p:txBody>
          <a:bodyPr anchor="t"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2701" y="20404555"/>
            <a:ext cx="5276318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002699" y="10607040"/>
            <a:ext cx="5276318" cy="73152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840"/>
            </a:lvl1pPr>
            <a:lvl2pPr marL="1097280" indent="0">
              <a:buNone/>
              <a:defRPr sz="3840"/>
            </a:lvl2pPr>
            <a:lvl3pPr marL="2194560" indent="0">
              <a:buNone/>
              <a:defRPr sz="3840"/>
            </a:lvl3pPr>
            <a:lvl4pPr marL="3291840" indent="0">
              <a:buNone/>
              <a:defRPr sz="3840"/>
            </a:lvl4pPr>
            <a:lvl5pPr marL="4389120" indent="0">
              <a:buNone/>
              <a:defRPr sz="3840"/>
            </a:lvl5pPr>
            <a:lvl6pPr marL="5486400" indent="0">
              <a:buNone/>
              <a:defRPr sz="3840"/>
            </a:lvl6pPr>
            <a:lvl7pPr marL="6583680" indent="0">
              <a:buNone/>
              <a:defRPr sz="3840"/>
            </a:lvl7pPr>
            <a:lvl8pPr marL="7680960" indent="0">
              <a:buNone/>
              <a:defRPr sz="3840"/>
            </a:lvl8pPr>
            <a:lvl9pPr marL="8778240" indent="0">
              <a:buNone/>
              <a:defRPr sz="38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7000263" y="23170615"/>
            <a:ext cx="5283307" cy="3164107"/>
          </a:xfrm>
        </p:spPr>
        <p:txBody>
          <a:bodyPr anchor="t"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2827801" y="20404555"/>
            <a:ext cx="5279179" cy="2766058"/>
          </a:xfrm>
        </p:spPr>
        <p:txBody>
          <a:bodyPr anchor="b">
            <a:noAutofit/>
          </a:bodyPr>
          <a:lstStyle>
            <a:lvl1pPr marL="0" indent="0">
              <a:buNone/>
              <a:defRPr sz="576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2827799" y="10607040"/>
            <a:ext cx="5279179" cy="73152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840"/>
            </a:lvl1pPr>
            <a:lvl2pPr marL="1097280" indent="0">
              <a:buNone/>
              <a:defRPr sz="3840"/>
            </a:lvl2pPr>
            <a:lvl3pPr marL="2194560" indent="0">
              <a:buNone/>
              <a:defRPr sz="3840"/>
            </a:lvl3pPr>
            <a:lvl4pPr marL="3291840" indent="0">
              <a:buNone/>
              <a:defRPr sz="3840"/>
            </a:lvl4pPr>
            <a:lvl5pPr marL="4389120" indent="0">
              <a:buNone/>
              <a:defRPr sz="3840"/>
            </a:lvl5pPr>
            <a:lvl6pPr marL="5486400" indent="0">
              <a:buNone/>
              <a:defRPr sz="3840"/>
            </a:lvl6pPr>
            <a:lvl7pPr marL="6583680" indent="0">
              <a:buNone/>
              <a:defRPr sz="3840"/>
            </a:lvl7pPr>
            <a:lvl8pPr marL="7680960" indent="0">
              <a:buNone/>
              <a:defRPr sz="3840"/>
            </a:lvl8pPr>
            <a:lvl9pPr marL="8778240" indent="0">
              <a:buNone/>
              <a:defRPr sz="384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2827579" y="23170606"/>
            <a:ext cx="5286170" cy="3164107"/>
          </a:xfrm>
        </p:spPr>
        <p:txBody>
          <a:bodyPr anchor="t">
            <a:normAutofit/>
          </a:bodyPr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708802" y="10241280"/>
            <a:ext cx="0" cy="1901952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2535272" y="10241280"/>
            <a:ext cx="0" cy="1904103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9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04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51478" y="2065030"/>
            <a:ext cx="3155503" cy="2796540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4740" y="3711384"/>
            <a:ext cx="13365149" cy="2631904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0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15118637" y="8046720"/>
            <a:ext cx="6766560" cy="1353312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13655597" y="-2194560"/>
            <a:ext cx="3840480" cy="768096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15118637" y="29260800"/>
            <a:ext cx="2377440" cy="475488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369571" y="12801600"/>
            <a:ext cx="10058400" cy="201168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2015491" y="13898880"/>
            <a:ext cx="5669280" cy="1133856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8589546" y="0"/>
            <a:ext cx="1645920" cy="52773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3304" y="2173046"/>
            <a:ext cx="16932912" cy="67225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480" y="9854042"/>
            <a:ext cx="16107970" cy="20138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6799256" y="9052494"/>
            <a:ext cx="4754875" cy="54878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264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7E6F6B7-3CD4-4D2D-A548-C44DBA658C3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0328251" y="15938573"/>
            <a:ext cx="18527016" cy="5487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64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8639436" y="1419535"/>
            <a:ext cx="1509151" cy="36848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6722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ED572-82CB-49A3-947F-A255E4F3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27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1097297" rtl="0" eaLnBrk="1" latinLnBrk="0" hangingPunct="1">
        <a:spcBef>
          <a:spcPct val="0"/>
        </a:spcBef>
        <a:buNone/>
        <a:defRPr sz="1008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822974" indent="-822974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48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1783109" indent="-685812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432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2743248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84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3840545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36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4937842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36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6035141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36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7132438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36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8229737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36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9327034" indent="-548650" algn="l" defTabSz="1097297" rtl="0" eaLnBrk="1" latinLnBrk="0" hangingPunct="1">
        <a:spcBef>
          <a:spcPts val="24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36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97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96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93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94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91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790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1087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386" algn="l" defTabSz="1097297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92945" y="16809233"/>
            <a:ext cx="17929412" cy="469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1632" tIns="710976" rIns="389344" bIns="23699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74713" algn="l"/>
                <a:tab pos="1800225" algn="l"/>
                <a:tab pos="4305300" algn="l"/>
                <a:tab pos="4883150" algn="l"/>
                <a:tab pos="581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8000" b="1"/>
              <a:t>Saturday </a:t>
            </a:r>
            <a:r>
              <a:rPr lang="en-US" sz="8000" b="1" smtClean="0"/>
              <a:t>October 3, </a:t>
            </a:r>
            <a:r>
              <a:rPr lang="en-US" sz="8000" b="1" dirty="0"/>
              <a:t>6:30pm </a:t>
            </a:r>
          </a:p>
          <a:p>
            <a:pPr algn="ctr"/>
            <a:r>
              <a:rPr lang="en-US" sz="6667" b="1" dirty="0"/>
              <a:t>In the Parish Hall</a:t>
            </a:r>
            <a:endParaRPr lang="en-US" sz="6667" dirty="0"/>
          </a:p>
          <a:p>
            <a:pPr algn="ctr"/>
            <a:r>
              <a:rPr lang="en-US" sz="4800" dirty="0"/>
              <a:t>Bring your family and friends for an evening of friendship, fellowship, music and great Asian food! Great Door Prizes, too!</a:t>
            </a:r>
            <a:endParaRPr lang="en-US" alt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9746" y="6029187"/>
            <a:ext cx="15795812" cy="1113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540106"/>
            <a:ext cx="305533" cy="41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19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219170"/>
            <a:r>
              <a:rPr lang="en-US" altLang="en-US" sz="1867" b="1" dirty="0">
                <a:solidFill>
                  <a:srgbClr val="3C081B"/>
                </a:solidFill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3428" dirty="0"/>
          </a:p>
        </p:txBody>
      </p:sp>
      <p:sp>
        <p:nvSpPr>
          <p:cNvPr id="8" name="TextBox 7"/>
          <p:cNvSpPr txBox="1"/>
          <p:nvPr/>
        </p:nvSpPr>
        <p:spPr>
          <a:xfrm>
            <a:off x="842680" y="27884386"/>
            <a:ext cx="19829928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hangingPunct="0"/>
            <a:r>
              <a:rPr lang="en-US" sz="4400" b="1" dirty="0">
                <a:solidFill>
                  <a:schemeClr val="tx1"/>
                </a:solidFill>
              </a:rPr>
              <a:t>For more information and to purchase tickets, </a:t>
            </a:r>
          </a:p>
          <a:p>
            <a:pPr algn="ctr" hangingPunct="0">
              <a:lnSpc>
                <a:spcPct val="150000"/>
              </a:lnSpc>
            </a:pPr>
            <a:r>
              <a:rPr lang="en-US" sz="4400" dirty="0">
                <a:solidFill>
                  <a:schemeClr val="tx1"/>
                </a:solidFill>
              </a:rPr>
              <a:t>visit </a:t>
            </a:r>
            <a:r>
              <a:rPr lang="en-US" sz="4400" u="sng" dirty="0" smtClean="0">
                <a:solidFill>
                  <a:schemeClr val="tx1"/>
                </a:solidFill>
              </a:rPr>
              <a:t>www.straymonds.org/asian-fusian-dinner</a:t>
            </a:r>
            <a:endParaRPr lang="en-US" sz="4400" u="sng" dirty="0">
              <a:solidFill>
                <a:schemeClr val="tx1"/>
              </a:solidFill>
            </a:endParaRPr>
          </a:p>
          <a:p>
            <a:pPr algn="ctr" hangingPunct="0">
              <a:lnSpc>
                <a:spcPct val="150000"/>
              </a:lnSpc>
            </a:pPr>
            <a:r>
              <a:rPr lang="en-US" sz="4400" dirty="0">
                <a:solidFill>
                  <a:schemeClr val="tx1"/>
                </a:solidFill>
              </a:rPr>
              <a:t>**Proceeds will support the Parish Our Lady of Ransom Scholarship Fund</a:t>
            </a:r>
          </a:p>
        </p:txBody>
      </p:sp>
      <p:sp>
        <p:nvSpPr>
          <p:cNvPr id="2" name="Rectangle 1"/>
          <p:cNvSpPr/>
          <p:nvPr/>
        </p:nvSpPr>
        <p:spPr>
          <a:xfrm>
            <a:off x="18341787" y="0"/>
            <a:ext cx="2187388" cy="5505277"/>
          </a:xfrm>
          <a:prstGeom prst="rect">
            <a:avLst/>
          </a:prstGeom>
          <a:solidFill>
            <a:srgbClr val="154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8"/>
          </a:p>
        </p:txBody>
      </p:sp>
      <p:sp>
        <p:nvSpPr>
          <p:cNvPr id="7" name="TextBox 6"/>
          <p:cNvSpPr txBox="1"/>
          <p:nvPr/>
        </p:nvSpPr>
        <p:spPr>
          <a:xfrm>
            <a:off x="1237127" y="79930"/>
            <a:ext cx="19435481" cy="624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166255" algn="l"/>
                <a:tab pos="2400240" algn="l"/>
                <a:tab pos="5740256" algn="l"/>
                <a:tab pos="6510704" algn="l"/>
                <a:tab pos="7759506" algn="l"/>
              </a:tabLst>
            </a:pPr>
            <a:r>
              <a:rPr lang="en-US" altLang="en-US" sz="6667" dirty="0">
                <a:solidFill>
                  <a:srgbClr val="941100"/>
                </a:solidFill>
                <a:latin typeface="Berry Rotund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6667" dirty="0">
                <a:latin typeface="Berry Rotund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St. Raymond of </a:t>
            </a:r>
            <a:r>
              <a:rPr lang="en-US" altLang="en-US" sz="6667" dirty="0" err="1">
                <a:latin typeface="Berry Rotund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Peñafort</a:t>
            </a:r>
            <a:endParaRPr lang="en-US" altLang="en-US" sz="6667" dirty="0">
              <a:latin typeface="Berry Rotund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166255" algn="l"/>
                <a:tab pos="2400240" algn="l"/>
                <a:tab pos="5740256" algn="l"/>
                <a:tab pos="6510704" algn="l"/>
                <a:tab pos="7759506" algn="l"/>
              </a:tabLst>
            </a:pPr>
            <a:r>
              <a:rPr lang="en-US" altLang="en-US" sz="6667" dirty="0">
                <a:latin typeface="Barlow ExtraBold" panose="00000900000000000000" pitchFamily="2" charset="0"/>
                <a:cs typeface="Times New Roman" panose="02020603050405020304" pitchFamily="18" charset="0"/>
              </a:rPr>
              <a:t>&amp; Knights of </a:t>
            </a:r>
            <a:r>
              <a:rPr lang="en-US" altLang="en-US" sz="6667" dirty="0" smtClean="0">
                <a:latin typeface="Barlow ExtraBold" panose="00000900000000000000" pitchFamily="2" charset="0"/>
                <a:cs typeface="Times New Roman" panose="02020603050405020304" pitchFamily="18" charset="0"/>
              </a:rPr>
              <a:t>Columbus, </a:t>
            </a:r>
          </a:p>
          <a:p>
            <a:pPr algn="ctr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166255" algn="l"/>
                <a:tab pos="2400240" algn="l"/>
                <a:tab pos="5740256" algn="l"/>
                <a:tab pos="6510704" algn="l"/>
                <a:tab pos="7759506" algn="l"/>
              </a:tabLst>
            </a:pPr>
            <a:r>
              <a:rPr lang="en-US" altLang="en-US" sz="6667" dirty="0" smtClean="0">
                <a:latin typeface="Barlow ExtraBold" panose="00000900000000000000" pitchFamily="2" charset="0"/>
                <a:cs typeface="Times New Roman" panose="02020603050405020304" pitchFamily="18" charset="0"/>
              </a:rPr>
              <a:t>St</a:t>
            </a:r>
            <a:r>
              <a:rPr lang="en-US" altLang="en-US" sz="6667" dirty="0">
                <a:latin typeface="Barlow ExtraBold" panose="00000900000000000000" pitchFamily="2" charset="0"/>
                <a:cs typeface="Times New Roman" panose="02020603050405020304" pitchFamily="18" charset="0"/>
              </a:rPr>
              <a:t>. John Bosco Council</a:t>
            </a:r>
          </a:p>
          <a:p>
            <a:pPr algn="ctr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166255" algn="l"/>
                <a:tab pos="2400240" algn="l"/>
                <a:tab pos="5740256" algn="l"/>
                <a:tab pos="6510704" algn="l"/>
                <a:tab pos="7759506" algn="l"/>
              </a:tabLst>
            </a:pPr>
            <a:r>
              <a:rPr lang="en-US" altLang="en-US" sz="6667" dirty="0">
                <a:latin typeface="Barlow ExtraBold" panose="00000900000000000000" pitchFamily="2" charset="0"/>
                <a:cs typeface="Times New Roman" panose="02020603050405020304" pitchFamily="18" charset="0"/>
              </a:rPr>
              <a:t>Invite you… </a:t>
            </a:r>
            <a:endParaRPr lang="en-US" altLang="en-US" sz="5333" dirty="0">
              <a:latin typeface="Barlow ExtraBold" panose="000009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0894" y="10083271"/>
            <a:ext cx="102197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/>
              <a:t>Asian Fusion Dinner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110" y="22024465"/>
            <a:ext cx="8380835" cy="563231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hangingPunct="0"/>
            <a:r>
              <a:rPr lang="en-US" sz="4000" b="1" dirty="0" err="1" smtClean="0">
                <a:solidFill>
                  <a:srgbClr val="235458"/>
                </a:solidFill>
              </a:rPr>
              <a:t>Lumpia</a:t>
            </a:r>
            <a:r>
              <a:rPr lang="en-US" sz="4000" b="1" dirty="0" smtClean="0">
                <a:solidFill>
                  <a:srgbClr val="235458"/>
                </a:solidFill>
              </a:rPr>
              <a:t> </a:t>
            </a:r>
            <a:r>
              <a:rPr lang="en-US" sz="4000" dirty="0">
                <a:solidFill>
                  <a:srgbClr val="235458"/>
                </a:solidFill>
              </a:rPr>
              <a:t>(Filipino egg rolls)  </a:t>
            </a:r>
            <a:endParaRPr lang="en-US" sz="4000" dirty="0" smtClean="0">
              <a:solidFill>
                <a:srgbClr val="235458"/>
              </a:solidFill>
            </a:endParaRPr>
          </a:p>
          <a:p>
            <a:pPr hangingPunct="0"/>
            <a:r>
              <a:rPr lang="en-US" sz="4000" b="1" dirty="0" err="1" smtClean="0">
                <a:solidFill>
                  <a:srgbClr val="235458"/>
                </a:solidFill>
              </a:rPr>
              <a:t>Kimbap</a:t>
            </a:r>
            <a:r>
              <a:rPr lang="en-US" sz="4000" b="1" dirty="0" smtClean="0">
                <a:solidFill>
                  <a:srgbClr val="235458"/>
                </a:solidFill>
              </a:rPr>
              <a:t> </a:t>
            </a:r>
            <a:r>
              <a:rPr lang="en-US" sz="4000" dirty="0">
                <a:solidFill>
                  <a:srgbClr val="235458"/>
                </a:solidFill>
              </a:rPr>
              <a:t>(Korean sushi)</a:t>
            </a:r>
          </a:p>
          <a:p>
            <a:pPr hangingPunct="0"/>
            <a:r>
              <a:rPr lang="en-US" sz="4000" b="1" dirty="0" err="1">
                <a:solidFill>
                  <a:srgbClr val="235458"/>
                </a:solidFill>
              </a:rPr>
              <a:t>Pancit</a:t>
            </a:r>
            <a:r>
              <a:rPr lang="en-US" sz="4000" b="1" dirty="0">
                <a:solidFill>
                  <a:srgbClr val="235458"/>
                </a:solidFill>
              </a:rPr>
              <a:t> </a:t>
            </a:r>
            <a:r>
              <a:rPr lang="en-US" sz="4000" dirty="0">
                <a:solidFill>
                  <a:srgbClr val="235458"/>
                </a:solidFill>
              </a:rPr>
              <a:t>(rice noodles)</a:t>
            </a:r>
          </a:p>
          <a:p>
            <a:pPr hangingPunct="0"/>
            <a:r>
              <a:rPr lang="en-US" sz="4000" b="1" dirty="0" smtClean="0">
                <a:solidFill>
                  <a:srgbClr val="235458"/>
                </a:solidFill>
              </a:rPr>
              <a:t>Filipino BBQ Skewers</a:t>
            </a:r>
            <a:endParaRPr lang="en-US" sz="4000" b="1" dirty="0">
              <a:solidFill>
                <a:srgbClr val="235458"/>
              </a:solidFill>
            </a:endParaRPr>
          </a:p>
          <a:p>
            <a:pPr hangingPunct="0"/>
            <a:r>
              <a:rPr lang="en-US" sz="4000" b="1" dirty="0" smtClean="0">
                <a:solidFill>
                  <a:srgbClr val="235458"/>
                </a:solidFill>
              </a:rPr>
              <a:t>Bo Kho </a:t>
            </a:r>
            <a:r>
              <a:rPr lang="en-US" sz="3000" dirty="0" smtClean="0">
                <a:solidFill>
                  <a:srgbClr val="235458"/>
                </a:solidFill>
              </a:rPr>
              <a:t>(Vietnamese Beef Stew)</a:t>
            </a:r>
          </a:p>
          <a:p>
            <a:pPr hangingPunct="0"/>
            <a:r>
              <a:rPr lang="en-US" sz="4000" b="1" dirty="0" smtClean="0">
                <a:solidFill>
                  <a:srgbClr val="235458"/>
                </a:solidFill>
              </a:rPr>
              <a:t>Samosa </a:t>
            </a:r>
            <a:r>
              <a:rPr lang="en-US" sz="3000" dirty="0" smtClean="0">
                <a:solidFill>
                  <a:srgbClr val="235458"/>
                </a:solidFill>
              </a:rPr>
              <a:t>(Indian pastry with savory filling)</a:t>
            </a:r>
          </a:p>
          <a:p>
            <a:pPr hangingPunct="0"/>
            <a:r>
              <a:rPr lang="en-US" sz="4000" b="1" dirty="0" smtClean="0">
                <a:solidFill>
                  <a:srgbClr val="235458"/>
                </a:solidFill>
              </a:rPr>
              <a:t>Steamed </a:t>
            </a:r>
            <a:r>
              <a:rPr lang="en-US" sz="4000" b="1" dirty="0">
                <a:solidFill>
                  <a:srgbClr val="235458"/>
                </a:solidFill>
              </a:rPr>
              <a:t>Rice </a:t>
            </a:r>
            <a:endParaRPr lang="en-US" sz="4000" b="1" dirty="0" smtClean="0">
              <a:solidFill>
                <a:srgbClr val="235458"/>
              </a:solidFill>
            </a:endParaRPr>
          </a:p>
          <a:p>
            <a:pPr hangingPunct="0"/>
            <a:r>
              <a:rPr lang="en-US" sz="4000" b="1" dirty="0" smtClean="0">
                <a:solidFill>
                  <a:srgbClr val="235458"/>
                </a:solidFill>
              </a:rPr>
              <a:t>Mixed Vegetables</a:t>
            </a:r>
            <a:endParaRPr lang="en-US" sz="4000" b="1" dirty="0">
              <a:solidFill>
                <a:srgbClr val="235458"/>
              </a:solidFill>
            </a:endParaRPr>
          </a:p>
          <a:p>
            <a:pPr hangingPunct="0"/>
            <a:r>
              <a:rPr lang="en-US" sz="4000" b="1" dirty="0" smtClean="0">
                <a:solidFill>
                  <a:srgbClr val="235458"/>
                </a:solidFill>
              </a:rPr>
              <a:t>Asian Desserts</a:t>
            </a:r>
            <a:endParaRPr lang="en-US" sz="4000" b="1" dirty="0">
              <a:solidFill>
                <a:srgbClr val="235458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598" y="22116432"/>
            <a:ext cx="8310515" cy="5540344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06" y="23377984"/>
            <a:ext cx="3736975" cy="3244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9915522">
            <a:off x="1291759" y="14712253"/>
            <a:ext cx="18358033" cy="280076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/>
              <a:t>2026- SOLD OUT</a:t>
            </a:r>
          </a:p>
          <a:p>
            <a:pPr algn="ctr"/>
            <a:r>
              <a:rPr lang="en-US" sz="8800" b="1" dirty="0" smtClean="0"/>
              <a:t>3</a:t>
            </a:r>
            <a:r>
              <a:rPr lang="en-US" sz="8800" b="1" baseline="30000" dirty="0" smtClean="0"/>
              <a:t>rd</a:t>
            </a:r>
            <a:r>
              <a:rPr lang="en-US" sz="8800" b="1" dirty="0" smtClean="0"/>
              <a:t> year in a row!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4117284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162</TotalTime>
  <Words>128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Barlow ExtraBold</vt:lpstr>
      <vt:lpstr>Berry Rotunda</vt:lpstr>
      <vt:lpstr>Calibri</vt:lpstr>
      <vt:lpstr>Century Gothic</vt:lpstr>
      <vt:lpstr>Lucida Sans</vt:lpstr>
      <vt:lpstr>Times New Roman</vt:lpstr>
      <vt:lpstr>Wingdings 3</vt:lpstr>
      <vt:lpstr>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</dc:creator>
  <cp:lastModifiedBy>Office</cp:lastModifiedBy>
  <cp:revision>16</cp:revision>
  <cp:lastPrinted>2023-09-21T15:04:44Z</cp:lastPrinted>
  <dcterms:created xsi:type="dcterms:W3CDTF">2023-09-21T14:42:22Z</dcterms:created>
  <dcterms:modified xsi:type="dcterms:W3CDTF">2026-10-02T16:40:42Z</dcterms:modified>
</cp:coreProperties>
</file>